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34" r:id="rId2"/>
    <p:sldId id="3135" r:id="rId3"/>
    <p:sldId id="3087" r:id="rId4"/>
    <p:sldId id="3133" r:id="rId5"/>
    <p:sldId id="308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4660"/>
  </p:normalViewPr>
  <p:slideViewPr>
    <p:cSldViewPr>
      <p:cViewPr varScale="1">
        <p:scale>
          <a:sx n="84" d="100"/>
          <a:sy n="84" d="100"/>
        </p:scale>
        <p:origin x="680" y="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A5881-6DCC-4FA8-B53E-FBBCC77C8B6F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16E39-3993-409F-8FAF-AB19A3867E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95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2DDC-9656-497D-8DBC-7675AF5D0E64}" type="datetimeFigureOut">
              <a:rPr lang="en-IN" smtClean="0"/>
              <a:t>16-11-2022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5E23-B224-47CF-A24F-59C6E33944F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369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24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5000"/>
            <a:lum/>
          </a:blip>
          <a:srcRect/>
          <a:stretch>
            <a:fillRect l="6000" t="21000" r="7000" b="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438400" y="0"/>
            <a:ext cx="4267200" cy="3810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MANOEUVRE</a:t>
            </a:r>
            <a:r>
              <a:rPr lang="en-US" b="1" baseline="0" dirty="0"/>
              <a:t> EDUCATION</a:t>
            </a:r>
            <a:endParaRPr lang="en-US" b="1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4838700"/>
            <a:ext cx="9144000" cy="30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/>
              <a:t>				                             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9565E5-888F-4CDF-89C6-8288B042C19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80605"/>
            <a:ext cx="1905000" cy="6007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628B57-578C-A08C-8CCD-49A406732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725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DD12AD-2DF9-C13C-51ED-9EB9694583F4}"/>
              </a:ext>
            </a:extLst>
          </p:cNvPr>
          <p:cNvSpPr txBox="1"/>
          <p:nvPr/>
        </p:nvSpPr>
        <p:spPr>
          <a:xfrm>
            <a:off x="1297032" y="742950"/>
            <a:ext cx="6549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u="sng" dirty="0"/>
              <a:t>12</a:t>
            </a:r>
            <a:r>
              <a:rPr lang="en-IN" sz="2800" b="1" u="sng" baseline="30000" dirty="0"/>
              <a:t>TH</a:t>
            </a:r>
            <a:r>
              <a:rPr lang="en-IN" sz="2800" b="1" u="sng" dirty="0"/>
              <a:t> BOARD VS MH LAWCET PREPARATION</a:t>
            </a:r>
          </a:p>
        </p:txBody>
      </p:sp>
    </p:spTree>
    <p:extLst>
      <p:ext uri="{BB962C8B-B14F-4D97-AF65-F5344CB8AC3E}">
        <p14:creationId xmlns:p14="http://schemas.microsoft.com/office/powerpoint/2010/main" val="24009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F1E62B-2D23-DA55-89D9-7CCB1604D9BF}"/>
              </a:ext>
            </a:extLst>
          </p:cNvPr>
          <p:cNvSpPr txBox="1"/>
          <p:nvPr/>
        </p:nvSpPr>
        <p:spPr>
          <a:xfrm>
            <a:off x="1905000" y="514350"/>
            <a:ext cx="52993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b="1" u="sng" dirty="0"/>
              <a:t>TARGET </a:t>
            </a:r>
            <a:r>
              <a:rPr lang="en-IN" sz="5400" b="1" u="sng" dirty="0">
                <a:solidFill>
                  <a:srgbClr val="00B050"/>
                </a:solidFill>
              </a:rPr>
              <a:t>TISS</a:t>
            </a:r>
            <a:r>
              <a:rPr lang="en-IN" sz="5400" b="1" u="sng" dirty="0"/>
              <a:t>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CDA644-AD2C-2DEA-F15D-00B2E5473934}"/>
              </a:ext>
            </a:extLst>
          </p:cNvPr>
          <p:cNvSpPr txBox="1"/>
          <p:nvPr/>
        </p:nvSpPr>
        <p:spPr>
          <a:xfrm>
            <a:off x="2209800" y="1456730"/>
            <a:ext cx="48172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/>
              <a:t>JOIN TISS </a:t>
            </a:r>
            <a:r>
              <a:rPr lang="en-IN" sz="3200" b="1" dirty="0">
                <a:solidFill>
                  <a:srgbClr val="C00000"/>
                </a:solidFill>
              </a:rPr>
              <a:t>RELAY 2.0 </a:t>
            </a:r>
            <a:r>
              <a:rPr lang="en-IN" sz="3200" b="1" dirty="0"/>
              <a:t>BATCH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6BC658-9FEB-677A-ABB4-6557B9153375}"/>
              </a:ext>
            </a:extLst>
          </p:cNvPr>
          <p:cNvSpPr txBox="1"/>
          <p:nvPr/>
        </p:nvSpPr>
        <p:spPr>
          <a:xfrm>
            <a:off x="2793609" y="2417862"/>
            <a:ext cx="3522118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sz="4000" b="1" dirty="0"/>
              <a:t>8828581455/54</a:t>
            </a:r>
          </a:p>
        </p:txBody>
      </p:sp>
      <p:pic>
        <p:nvPicPr>
          <p:cNvPr id="5" name="Picture 2" descr="Telephone Gif 8 Images Download Telephone GIF - LowGif">
            <a:extLst>
              <a:ext uri="{FF2B5EF4-FFF2-40B4-BE49-F238E27FC236}">
                <a16:creationId xmlns:a16="http://schemas.microsoft.com/office/drawing/2014/main" id="{B3C8A106-F8B5-D7B3-A3AE-C1B4AC74128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124" y="2571750"/>
            <a:ext cx="552916" cy="40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4604B6-7E0F-5257-CCA4-C2CEC57D77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5750"/>
            <a:ext cx="1486585" cy="148658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7CE771-A50B-9094-C54D-58AC4FCC4E5F}"/>
              </a:ext>
            </a:extLst>
          </p:cNvPr>
          <p:cNvSpPr txBox="1"/>
          <p:nvPr/>
        </p:nvSpPr>
        <p:spPr>
          <a:xfrm>
            <a:off x="2133600" y="3125748"/>
            <a:ext cx="44931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AB NAHI TOH KABHI NAHI</a:t>
            </a:r>
          </a:p>
        </p:txBody>
      </p:sp>
    </p:spTree>
    <p:extLst>
      <p:ext uri="{BB962C8B-B14F-4D97-AF65-F5344CB8AC3E}">
        <p14:creationId xmlns:p14="http://schemas.microsoft.com/office/powerpoint/2010/main" val="93656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Beveled 2">
            <a:extLst>
              <a:ext uri="{FF2B5EF4-FFF2-40B4-BE49-F238E27FC236}">
                <a16:creationId xmlns:a16="http://schemas.microsoft.com/office/drawing/2014/main" id="{352B5FBF-22F5-4B8C-A0F3-68C516EC00F3}"/>
              </a:ext>
            </a:extLst>
          </p:cNvPr>
          <p:cNvSpPr/>
          <p:nvPr/>
        </p:nvSpPr>
        <p:spPr>
          <a:xfrm>
            <a:off x="0" y="0"/>
            <a:ext cx="9144000" cy="3028950"/>
          </a:xfrm>
          <a:prstGeom prst="beve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4800" b="1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67CDDA3-7A59-4C8C-801C-60754C4D08D7}"/>
              </a:ext>
            </a:extLst>
          </p:cNvPr>
          <p:cNvSpPr/>
          <p:nvPr/>
        </p:nvSpPr>
        <p:spPr>
          <a:xfrm>
            <a:off x="76200" y="57150"/>
            <a:ext cx="8991600" cy="2895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98E77F-D72F-4C3F-AD58-CEEB8225B753}"/>
              </a:ext>
            </a:extLst>
          </p:cNvPr>
          <p:cNvSpPr txBox="1"/>
          <p:nvPr/>
        </p:nvSpPr>
        <p:spPr>
          <a:xfrm>
            <a:off x="611428" y="93018"/>
            <a:ext cx="7921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400" b="1" u="sng" dirty="0">
                <a:solidFill>
                  <a:schemeClr val="bg1"/>
                </a:solidFill>
              </a:rPr>
              <a:t>Batches Launched by Manoeuvre</a:t>
            </a:r>
            <a:endParaRPr lang="en-IN" sz="4400" b="1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FC1F7D-76C4-4A5B-AC4A-6D4CDF6B1B65}"/>
              </a:ext>
            </a:extLst>
          </p:cNvPr>
          <p:cNvSpPr txBox="1"/>
          <p:nvPr/>
        </p:nvSpPr>
        <p:spPr>
          <a:xfrm>
            <a:off x="152400" y="8057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/>
              <a:t>Let’s Crack MBA Entrance Exams | Target Top MBA Colleges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13006E-D00C-4DB7-8C68-3F7D129D1F1B}"/>
              </a:ext>
            </a:extLst>
          </p:cNvPr>
          <p:cNvSpPr/>
          <p:nvPr/>
        </p:nvSpPr>
        <p:spPr>
          <a:xfrm>
            <a:off x="152400" y="1587520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00" b="1" dirty="0"/>
              <a:t>LIVE/ CLASSROOM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06C6A8B-E343-4786-8DA5-A89E20CDAE14}"/>
              </a:ext>
            </a:extLst>
          </p:cNvPr>
          <p:cNvSpPr/>
          <p:nvPr/>
        </p:nvSpPr>
        <p:spPr>
          <a:xfrm>
            <a:off x="1905000" y="1586835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BOOKS</a:t>
            </a:r>
            <a:endParaRPr lang="en-IN" sz="18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B4F8632-400F-4311-A8E7-A821382EB29A}"/>
              </a:ext>
            </a:extLst>
          </p:cNvPr>
          <p:cNvSpPr/>
          <p:nvPr/>
        </p:nvSpPr>
        <p:spPr>
          <a:xfrm>
            <a:off x="3657600" y="1602075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SHORTCUT</a:t>
            </a:r>
            <a:endParaRPr lang="en-IN" sz="1800" b="1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CA44A9A-A6DD-4EB5-A07D-936EF088F3DF}"/>
              </a:ext>
            </a:extLst>
          </p:cNvPr>
          <p:cNvSpPr/>
          <p:nvPr/>
        </p:nvSpPr>
        <p:spPr>
          <a:xfrm>
            <a:off x="5410200" y="1587520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800" b="1" dirty="0"/>
              <a:t>DOUBT CLASS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0A5B677-BB93-460D-9E4C-362A4F1E2647}"/>
              </a:ext>
            </a:extLst>
          </p:cNvPr>
          <p:cNvSpPr/>
          <p:nvPr/>
        </p:nvSpPr>
        <p:spPr>
          <a:xfrm>
            <a:off x="7162800" y="1587520"/>
            <a:ext cx="17526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600" b="1" dirty="0"/>
              <a:t>RECORDED VIDEO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B97ED01-C601-4223-88BE-685DC2204848}"/>
              </a:ext>
            </a:extLst>
          </p:cNvPr>
          <p:cNvSpPr/>
          <p:nvPr/>
        </p:nvSpPr>
        <p:spPr>
          <a:xfrm>
            <a:off x="152400" y="2190750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TOPIC TEST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E854701-A17D-4774-9717-3DE3EF54B167}"/>
              </a:ext>
            </a:extLst>
          </p:cNvPr>
          <p:cNvSpPr/>
          <p:nvPr/>
        </p:nvSpPr>
        <p:spPr>
          <a:xfrm>
            <a:off x="1905000" y="2189380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MOCK TEST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8BB20F1-626F-41CC-AF84-CEEAD539A526}"/>
              </a:ext>
            </a:extLst>
          </p:cNvPr>
          <p:cNvSpPr/>
          <p:nvPr/>
        </p:nvSpPr>
        <p:spPr>
          <a:xfrm>
            <a:off x="3581400" y="2188010"/>
            <a:ext cx="189738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WhatsApp Group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D140C56-D711-4AC5-BF5D-7EC1F39A61A2}"/>
              </a:ext>
            </a:extLst>
          </p:cNvPr>
          <p:cNvSpPr/>
          <p:nvPr/>
        </p:nvSpPr>
        <p:spPr>
          <a:xfrm>
            <a:off x="7315200" y="2188010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Mentorship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E94A403-B15C-4DE0-A5D2-26F1EC983612}"/>
              </a:ext>
            </a:extLst>
          </p:cNvPr>
          <p:cNvSpPr/>
          <p:nvPr/>
        </p:nvSpPr>
        <p:spPr>
          <a:xfrm>
            <a:off x="5554980" y="2191820"/>
            <a:ext cx="169926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10000+ Ques.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5DD7BC-6CFF-468F-B567-8F71ACF69B86}"/>
              </a:ext>
            </a:extLst>
          </p:cNvPr>
          <p:cNvSpPr txBox="1"/>
          <p:nvPr/>
        </p:nvSpPr>
        <p:spPr>
          <a:xfrm>
            <a:off x="444098" y="3972757"/>
            <a:ext cx="60690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b="1" dirty="0"/>
              <a:t>           Book Your Seat Now : - 8828581455 | </a:t>
            </a:r>
            <a:r>
              <a:rPr lang="en-IN" sz="2000" b="1" dirty="0">
                <a:solidFill>
                  <a:srgbClr val="C00000"/>
                </a:solidFill>
              </a:rPr>
              <a:t>L</a:t>
            </a:r>
            <a:r>
              <a:rPr lang="en-IN" sz="2000" b="1" dirty="0"/>
              <a:t>ive/</a:t>
            </a:r>
            <a:r>
              <a:rPr lang="en-IN" sz="2000" b="1" dirty="0">
                <a:solidFill>
                  <a:srgbClr val="C00000"/>
                </a:solidFill>
              </a:rPr>
              <a:t>O</a:t>
            </a:r>
            <a:r>
              <a:rPr lang="en-IN" sz="2000" b="1" dirty="0"/>
              <a:t>nline</a:t>
            </a:r>
          </a:p>
          <a:p>
            <a:r>
              <a:rPr lang="en-IN" sz="2000" b="1" dirty="0"/>
              <a:t>                 www.manoeuvreedu.com/mbaentrance</a:t>
            </a:r>
          </a:p>
        </p:txBody>
      </p:sp>
      <p:pic>
        <p:nvPicPr>
          <p:cNvPr id="2050" name="Picture 2" descr="Telephone Gif 8 Images Download Telephone GIF - LowGif">
            <a:extLst>
              <a:ext uri="{FF2B5EF4-FFF2-40B4-BE49-F238E27FC236}">
                <a16:creationId xmlns:a16="http://schemas.microsoft.com/office/drawing/2014/main" id="{7FE4CDC6-D08E-4FD8-BF46-D327CE90CDF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" y="4112418"/>
            <a:ext cx="552916" cy="40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87A441E-A27E-4CDA-BDEE-475FEDF70AF1}"/>
              </a:ext>
            </a:extLst>
          </p:cNvPr>
          <p:cNvSpPr txBox="1"/>
          <p:nvPr/>
        </p:nvSpPr>
        <p:spPr>
          <a:xfrm>
            <a:off x="144780" y="3162448"/>
            <a:ext cx="541751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b="1" dirty="0"/>
              <a:t>CAT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82050F-0FA9-4104-BC55-3277BE84D347}"/>
              </a:ext>
            </a:extLst>
          </p:cNvPr>
          <p:cNvSpPr txBox="1"/>
          <p:nvPr/>
        </p:nvSpPr>
        <p:spPr>
          <a:xfrm>
            <a:off x="970833" y="3162448"/>
            <a:ext cx="105445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b="1" dirty="0"/>
              <a:t>MBA CET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6C3391-8A9A-4896-B231-27D8D7DE2385}"/>
              </a:ext>
            </a:extLst>
          </p:cNvPr>
          <p:cNvSpPr txBox="1"/>
          <p:nvPr/>
        </p:nvSpPr>
        <p:spPr>
          <a:xfrm>
            <a:off x="2362200" y="3162448"/>
            <a:ext cx="74373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b="1" dirty="0"/>
              <a:t>CMAT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A9786C-7783-4C0B-9E6C-EF3F6F19137D}"/>
              </a:ext>
            </a:extLst>
          </p:cNvPr>
          <p:cNvSpPr txBox="1"/>
          <p:nvPr/>
        </p:nvSpPr>
        <p:spPr>
          <a:xfrm>
            <a:off x="3413092" y="3157685"/>
            <a:ext cx="577402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/>
              <a:t>T</a:t>
            </a:r>
            <a:r>
              <a:rPr lang="en-IN" b="1" dirty="0"/>
              <a:t>ISS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66B660-3599-4E31-89A4-B20396000B8A}"/>
              </a:ext>
            </a:extLst>
          </p:cNvPr>
          <p:cNvSpPr txBox="1"/>
          <p:nvPr/>
        </p:nvSpPr>
        <p:spPr>
          <a:xfrm>
            <a:off x="4457700" y="3157685"/>
            <a:ext cx="77418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b="1" dirty="0"/>
              <a:t>NMAT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2D0BA50-950D-40B8-93F4-60FA231C0243}"/>
              </a:ext>
            </a:extLst>
          </p:cNvPr>
          <p:cNvSpPr txBox="1"/>
          <p:nvPr/>
        </p:nvSpPr>
        <p:spPr>
          <a:xfrm>
            <a:off x="5554980" y="3157685"/>
            <a:ext cx="70884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b="1" dirty="0"/>
              <a:t>SNAP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E312366-F627-485E-A7D9-7635529BC2E5}"/>
              </a:ext>
            </a:extLst>
          </p:cNvPr>
          <p:cNvSpPr txBox="1"/>
          <p:nvPr/>
        </p:nvSpPr>
        <p:spPr>
          <a:xfrm>
            <a:off x="6529178" y="3151733"/>
            <a:ext cx="943592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/>
              <a:t>O</a:t>
            </a:r>
            <a:r>
              <a:rPr lang="en-IN" b="1" dirty="0"/>
              <a:t>THERS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95D3DF0-30F9-97D8-34B5-BBDA5D49C8F9}"/>
              </a:ext>
            </a:extLst>
          </p:cNvPr>
          <p:cNvSpPr txBox="1"/>
          <p:nvPr/>
        </p:nvSpPr>
        <p:spPr>
          <a:xfrm>
            <a:off x="-15240" y="3507700"/>
            <a:ext cx="7755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/>
              <a:t>Classroom Coaching </a:t>
            </a:r>
            <a:r>
              <a:rPr lang="en-IN" sz="1400" b="1" dirty="0">
                <a:solidFill>
                  <a:srgbClr val="FF0000"/>
                </a:solidFill>
              </a:rPr>
              <a:t>@ Mumbai</a:t>
            </a:r>
            <a:r>
              <a:rPr lang="en-IN" sz="1400" b="1" dirty="0"/>
              <a:t> - |Dadar : 7304366682 | Borivali : 9076424208 | Vasai : 7045313787 </a:t>
            </a:r>
          </a:p>
        </p:txBody>
      </p:sp>
    </p:spTree>
    <p:extLst>
      <p:ext uri="{BB962C8B-B14F-4D97-AF65-F5344CB8AC3E}">
        <p14:creationId xmlns:p14="http://schemas.microsoft.com/office/powerpoint/2010/main" val="181221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Beveled 2">
            <a:extLst>
              <a:ext uri="{FF2B5EF4-FFF2-40B4-BE49-F238E27FC236}">
                <a16:creationId xmlns:a16="http://schemas.microsoft.com/office/drawing/2014/main" id="{352B5FBF-22F5-4B8C-A0F3-68C516EC00F3}"/>
              </a:ext>
            </a:extLst>
          </p:cNvPr>
          <p:cNvSpPr/>
          <p:nvPr/>
        </p:nvSpPr>
        <p:spPr>
          <a:xfrm>
            <a:off x="0" y="0"/>
            <a:ext cx="9144000" cy="3028950"/>
          </a:xfrm>
          <a:prstGeom prst="beve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4800" b="1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67CDDA3-7A59-4C8C-801C-60754C4D08D7}"/>
              </a:ext>
            </a:extLst>
          </p:cNvPr>
          <p:cNvSpPr/>
          <p:nvPr/>
        </p:nvSpPr>
        <p:spPr>
          <a:xfrm>
            <a:off x="76200" y="57150"/>
            <a:ext cx="8991600" cy="2895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98E77F-D72F-4C3F-AD58-CEEB8225B753}"/>
              </a:ext>
            </a:extLst>
          </p:cNvPr>
          <p:cNvSpPr txBox="1"/>
          <p:nvPr/>
        </p:nvSpPr>
        <p:spPr>
          <a:xfrm>
            <a:off x="403095" y="85754"/>
            <a:ext cx="86228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800" b="1" u="sng" dirty="0">
                <a:solidFill>
                  <a:schemeClr val="bg1"/>
                </a:solidFill>
              </a:rPr>
              <a:t>Batches Launched by Manoeuvre</a:t>
            </a:r>
            <a:endParaRPr lang="en-IN" sz="4800" b="1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FC1F7D-76C4-4A5B-AC4A-6D4CDF6B1B65}"/>
              </a:ext>
            </a:extLst>
          </p:cNvPr>
          <p:cNvSpPr txBox="1"/>
          <p:nvPr/>
        </p:nvSpPr>
        <p:spPr>
          <a:xfrm>
            <a:off x="809585" y="845106"/>
            <a:ext cx="7809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dirty="0"/>
              <a:t>Let’s Crack – NCHMCT JEE |Target Top IHM Colleges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13006E-D00C-4DB7-8C68-3F7D129D1F1B}"/>
              </a:ext>
            </a:extLst>
          </p:cNvPr>
          <p:cNvSpPr/>
          <p:nvPr/>
        </p:nvSpPr>
        <p:spPr>
          <a:xfrm>
            <a:off x="152400" y="1587520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00" b="1" dirty="0"/>
              <a:t>LIVE /CLASSROOM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06C6A8B-E343-4786-8DA5-A89E20CDAE14}"/>
              </a:ext>
            </a:extLst>
          </p:cNvPr>
          <p:cNvSpPr/>
          <p:nvPr/>
        </p:nvSpPr>
        <p:spPr>
          <a:xfrm>
            <a:off x="1905000" y="1586835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BOOKS</a:t>
            </a:r>
            <a:endParaRPr lang="en-IN" sz="18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B4F8632-400F-4311-A8E7-A821382EB29A}"/>
              </a:ext>
            </a:extLst>
          </p:cNvPr>
          <p:cNvSpPr/>
          <p:nvPr/>
        </p:nvSpPr>
        <p:spPr>
          <a:xfrm>
            <a:off x="3657600" y="1602075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SHORTCUT</a:t>
            </a:r>
            <a:endParaRPr lang="en-IN" sz="1800" b="1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CA44A9A-A6DD-4EB5-A07D-936EF088F3DF}"/>
              </a:ext>
            </a:extLst>
          </p:cNvPr>
          <p:cNvSpPr/>
          <p:nvPr/>
        </p:nvSpPr>
        <p:spPr>
          <a:xfrm>
            <a:off x="5410200" y="1587520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800" b="1" dirty="0"/>
              <a:t>DOUBT CLASS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0A5B677-BB93-460D-9E4C-362A4F1E2647}"/>
              </a:ext>
            </a:extLst>
          </p:cNvPr>
          <p:cNvSpPr/>
          <p:nvPr/>
        </p:nvSpPr>
        <p:spPr>
          <a:xfrm>
            <a:off x="7162800" y="1587520"/>
            <a:ext cx="17526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600" b="1" dirty="0"/>
              <a:t>RECORDED VIDEO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B97ED01-C601-4223-88BE-685DC2204848}"/>
              </a:ext>
            </a:extLst>
          </p:cNvPr>
          <p:cNvSpPr/>
          <p:nvPr/>
        </p:nvSpPr>
        <p:spPr>
          <a:xfrm>
            <a:off x="152400" y="2190750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TOPIC TEST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E854701-A17D-4774-9717-3DE3EF54B167}"/>
              </a:ext>
            </a:extLst>
          </p:cNvPr>
          <p:cNvSpPr/>
          <p:nvPr/>
        </p:nvSpPr>
        <p:spPr>
          <a:xfrm>
            <a:off x="1905000" y="2189380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MOCK TEST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8BB20F1-626F-41CC-AF84-CEEAD539A526}"/>
              </a:ext>
            </a:extLst>
          </p:cNvPr>
          <p:cNvSpPr/>
          <p:nvPr/>
        </p:nvSpPr>
        <p:spPr>
          <a:xfrm>
            <a:off x="3581400" y="2188010"/>
            <a:ext cx="189738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WhatsApp Group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D140C56-D711-4AC5-BF5D-7EC1F39A61A2}"/>
              </a:ext>
            </a:extLst>
          </p:cNvPr>
          <p:cNvSpPr/>
          <p:nvPr/>
        </p:nvSpPr>
        <p:spPr>
          <a:xfrm>
            <a:off x="7315200" y="2188010"/>
            <a:ext cx="160020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Mentorship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E94A403-B15C-4DE0-A5D2-26F1EC983612}"/>
              </a:ext>
            </a:extLst>
          </p:cNvPr>
          <p:cNvSpPr/>
          <p:nvPr/>
        </p:nvSpPr>
        <p:spPr>
          <a:xfrm>
            <a:off x="5554980" y="2191820"/>
            <a:ext cx="1699260" cy="38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10000+ Ques.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2DB858-3F3D-4FB2-884A-23E351E57FDF}"/>
              </a:ext>
            </a:extLst>
          </p:cNvPr>
          <p:cNvSpPr txBox="1"/>
          <p:nvPr/>
        </p:nvSpPr>
        <p:spPr>
          <a:xfrm>
            <a:off x="0" y="3063774"/>
            <a:ext cx="622164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b="1" dirty="0"/>
              <a:t>PREPARE FOR : IHM - NCHMCT JEE | </a:t>
            </a:r>
            <a:r>
              <a:rPr lang="en-IN" b="1" dirty="0" err="1"/>
              <a:t>eCHAT</a:t>
            </a:r>
            <a:r>
              <a:rPr lang="en-IN" b="1" dirty="0"/>
              <a:t> | IHM Aurangabad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5DD7BC-6CFF-468F-B567-8F71ACF69B86}"/>
              </a:ext>
            </a:extLst>
          </p:cNvPr>
          <p:cNvSpPr txBox="1"/>
          <p:nvPr/>
        </p:nvSpPr>
        <p:spPr>
          <a:xfrm>
            <a:off x="-388696" y="4228773"/>
            <a:ext cx="648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                               Book Your Seat Now : - 8828581454</a:t>
            </a:r>
          </a:p>
          <a:p>
            <a:r>
              <a:rPr lang="en-IN" b="1" dirty="0"/>
              <a:t>                                   www.manoeuvreedu.com/hotelmanagement</a:t>
            </a:r>
          </a:p>
        </p:txBody>
      </p:sp>
      <p:pic>
        <p:nvPicPr>
          <p:cNvPr id="2050" name="Picture 2" descr="Telephone Gif 8 Images Download Telephone GIF - LowGif">
            <a:extLst>
              <a:ext uri="{FF2B5EF4-FFF2-40B4-BE49-F238E27FC236}">
                <a16:creationId xmlns:a16="http://schemas.microsoft.com/office/drawing/2014/main" id="{7FE4CDC6-D08E-4FD8-BF46-D327CE90CDF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162335"/>
            <a:ext cx="519046" cy="37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D87FF00-DAFD-400F-A8DE-7EC453063B52}"/>
              </a:ext>
            </a:extLst>
          </p:cNvPr>
          <p:cNvSpPr txBox="1"/>
          <p:nvPr/>
        </p:nvSpPr>
        <p:spPr>
          <a:xfrm>
            <a:off x="0" y="3434491"/>
            <a:ext cx="7720127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sz="1400" b="1" dirty="0"/>
              <a:t>Classroom Coaching @ </a:t>
            </a:r>
            <a:r>
              <a:rPr lang="en-IN" sz="1400" b="1" dirty="0">
                <a:solidFill>
                  <a:srgbClr val="C00000"/>
                </a:solidFill>
              </a:rPr>
              <a:t>Mumbai</a:t>
            </a:r>
            <a:r>
              <a:rPr lang="en-IN" sz="1400" b="1" dirty="0"/>
              <a:t> : - Dadar – 7304366682 | Borivali – 9076424208 | Vasai - 7045313787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80DAF70-86DE-4F11-8529-D38BFBC9C7F5}"/>
              </a:ext>
            </a:extLst>
          </p:cNvPr>
          <p:cNvSpPr txBox="1"/>
          <p:nvPr/>
        </p:nvSpPr>
        <p:spPr>
          <a:xfrm>
            <a:off x="4800600" y="4205137"/>
            <a:ext cx="2054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b="1" dirty="0">
                <a:solidFill>
                  <a:srgbClr val="C00000"/>
                </a:solidFill>
              </a:rPr>
              <a:t>L</a:t>
            </a:r>
            <a:r>
              <a:rPr lang="en-IN" sz="2000" b="1" dirty="0"/>
              <a:t>ive/</a:t>
            </a:r>
            <a:r>
              <a:rPr lang="en-IN" sz="2000" b="1" dirty="0">
                <a:solidFill>
                  <a:srgbClr val="C00000"/>
                </a:solidFill>
              </a:rPr>
              <a:t>O</a:t>
            </a:r>
            <a:r>
              <a:rPr lang="en-IN" sz="2000" b="1" dirty="0"/>
              <a:t>nline          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D282C94-2B1A-1787-B9BE-3FD6A280D4C8}"/>
              </a:ext>
            </a:extLst>
          </p:cNvPr>
          <p:cNvCxnSpPr/>
          <p:nvPr/>
        </p:nvCxnSpPr>
        <p:spPr>
          <a:xfrm>
            <a:off x="4800600" y="4283463"/>
            <a:ext cx="0" cy="2018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58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33863</TotalTime>
  <Words>183</Words>
  <Application>Microsoft Office PowerPoint</Application>
  <PresentationFormat>On-screen Show (16:9)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Manoeuvre_1</dc:creator>
  <cp:lastModifiedBy>Manoeuvre Education</cp:lastModifiedBy>
  <cp:revision>203</cp:revision>
  <dcterms:created xsi:type="dcterms:W3CDTF">2006-08-16T00:00:00Z</dcterms:created>
  <dcterms:modified xsi:type="dcterms:W3CDTF">2022-11-16T07:20:31Z</dcterms:modified>
</cp:coreProperties>
</file>